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E43BF7-C895-4828-AC66-2C0B0391D8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52117-0131-4C9A-9513-F004CD3F9B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positive response to STM load (shown at a threshold of T &gt; 3.50, P &lt; 0.001, uncorrected, for display purpose; see Table 1 for corrected P values). Beta coefficient estimates as a function of STM phase and STM load are shown for target regions of the dorsal attention networks (see Table 1 for coordinates). PrecG, precentral gyrus; IFG, inferior frontal gyrus; CrI, cerebellum area CrI.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785837-48F8-4645-9864-DFE0C06BD9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1086–1097,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Regions showing a positive response to STM load (shown at a threshold of T &gt; 3.50, P &lt; 0.001, uncorrected,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Regions showing a positive response to STM load (shown at a threshold of T &gt; 3.50, P &lt; 0.001, uncorrected,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2024-05-08T15:13:05Z</dcterms:modified>
</cp:coreProperties>
</file>