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AE439-EACC-4E58-A600-1CCCB00C6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8347B-E104-4EC0-8C63-DAB55A6B49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positive response to STM load (shown at a threshold of T &gt; 3.50, P &lt; 0.001, uncorrected, for display purpose; see Table 1 for corrected P values). Beta coefficient estimates as a function of STM phase and STM load are shown for target regions of the dorsal attention networks (see Table 1 for coordinates). PrecG, precentral gyrus; IFG, inferior frontal gyrus; CrI, cerebellum area CrI.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B52CA-ACA2-4F61-A0F5-12CFA332EB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 positive response to STM load (shown at a threshold of T &gt; 3.50, P &lt; 0.001, uncorrected,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 positive response to STM load (shown at a threshold of T &gt; 3.50, P &lt; 0.001, uncorrected,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2024-09-19T04:04:15Z</dcterms:modified>
</cp:coreProperties>
</file>