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E087B-ACBD-4816-AF9B-149296163C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4435E-256D-4B20-A993-B9002317BD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positive response to STM load (shown at a threshold of T &gt; 3.50, P &lt; 0.001, uncorrected, for display purpose; see Table 1 for corrected P values). Beta coefficient estimates as a function of STM phase and STM load are shown for target regions of the dorsal attention networks (see Table 1 for coordinates). PrecG, precentral gyrus; IFG, inferior frontal gyrus; CrI, cerebellum area CrI.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962D4-E668-4122-B9F4-00F4C53272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Regions showing a positive response to STM load (shown at a threshold of T &gt; 3.50, P &lt; 0.001, uncorrected,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Regions showing a positive response to STM load (shown at a threshold of T &gt; 3.50, P &lt; 0.001, uncorrected,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2024-09-20T04:00:33Z</dcterms:modified>
</cp:coreProperties>
</file>