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092ADD-A33E-4DA3-A540-6892FCF37AF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57BB89-E8EC-41BF-ABDF-3DD8CBF7BCD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A1 </a:t>
            </a:r>
            <a:r>
              <a:rPr lang="en-US" altLang="en-US">
                <a:latin typeface="Arial" pitchFamily="34" charset="0"/>
                <a:ea typeface="Arial" pitchFamily="34" charset="0"/>
              </a:rPr>
              <a:t>We processed the Sp receiver functions as described in the text. Then we applied different band pass filters. As can be seen the best results can be achieved with upper corner periods of 3 and 5 s. Already with corner periods of 7 s resolution is strongly decreased due to ringing character of the waveforms. Red line on top of 3s S-receiver functions indicate the Ps receiver functions stacks from the same stations (see Geissler et al. 2008).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2010 The Authors Journal compilation © 2010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ABC181-756E-44CC-8743-9A579096212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46X.2010.04548.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Geophys J Int</a:t>
            </a:r>
            <a:r>
              <a:rPr lang="en-US" altLang="en-US" sz="1000">
                <a:solidFill>
                  <a:srgbClr val="333333"/>
                </a:solidFill>
              </a:rPr>
              <a:t>, Volume 181, Issue 2, May 2010, Pages 604–634, </a:t>
            </a:r>
            <a:r>
              <a:rPr lang="en-US" altLang="en-US" sz="1000">
                <a:solidFill>
                  <a:srgbClr val="333333"/>
                </a:solidFill>
                <a:hlinkClick r:id="rId3"/>
              </a:rPr>
              <a:t>https://doi.org/10.1111/j.1365-246X.2010.04548.x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A1 </a:t>
            </a:r>
            <a:r>
              <a:rPr lang="en-US" altLang="en-US" b="0"/>
              <a:t>We processed the Sp receiver functions as described in the text. Then we applied different band pass filters.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A1 We processed the Sp receiver functions as described in the text. Then we applied different band pass filters.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2024-04-26T08:19:20Z</dcterms:modified>
</cp:coreProperties>
</file>