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42D8E9-C4F3-4DAC-8D93-1C8B2C8CE6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E1F2D9-A9DA-473B-808B-8CD6AD9208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Cortical regions of interest for ADC and FA measures. ADC and FA were measured in the external (light gray circle) and internal layers (dark gray circle) of the parietal cortex at the level of the striatum (A), the dorsal hippocampus (B), and the ventral hippocampus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127F08-5973-4EB9-BC83-1777F6330A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2609–2617, </a:t>
            </a:r>
            <a:r>
              <a:rPr lang="en-US" altLang="en-US" sz="1000">
                <a:solidFill>
                  <a:srgbClr val="333333"/>
                </a:solidFill>
                <a:hlinkClick r:id="rId3"/>
              </a:rPr>
              <a:t>https://doi.org/10.1093/cercor/bhl168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Cortical regions of interest for ADC and FA measures. ADC and FA were measured in the external (light gray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Cortical regions of interest for ADC and FA measures. ADC and FA were measured in the external (light gray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2024-04-26T17:39:21Z</dcterms:modified>
</cp:coreProperties>
</file>