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DEB60-4617-4B24-B913-1D35C190A3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B7416-8FC2-4586-9A03-EF32804487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Centre: severe calcific aortic stenosis causes pressure overload followed by left ventricular hypertrophy, collagen deposition, relative ischaemia, and diastolic dysfunction with pulmonary congestion. Left top: transfemoral TAVI with implantation of the Edwards Sapien prosthesis. Left bottom: transapical TAVI with implantation of the Edwards Sapien prosthesis. Right top: transfemoral TAVI with implantation of the Medtronic CoreValve prosthesis. Right bottom: transsubclavian TAVI with implantation of the Medtronic CoreValve prosthesis.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1FBAC-E23F-4827-BA79-124060208B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2, January 2011, Pages 133–137,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Centre: severe calcific aortic stenosis causes pressure overload followed by left ventricular hypertrophy,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Centre: severe calcific aortic stenosis causes pressure overload followed by left ventricular hypertrophy,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2024-04-27T04:35:16Z</dcterms:modified>
</cp:coreProperties>
</file>