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690B1-2D42-47AC-91D2-BA76F4CB24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9A300-7095-4BE3-8C08-3B14B4F4C6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A8461-9C15-4BB2-8D84-2632F532B2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2024-04-26T20:08:54Z</dcterms:modified>
</cp:coreProperties>
</file>