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BB8455-73A2-4365-A1F9-28F8C2ACEE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07597-3517-45E4-99F4-6F0F3BDC38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68B4F-B26F-41C1-9747-7051EC57F8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2024-04-27T01:36:26Z</dcterms:modified>
</cp:coreProperties>
</file>