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A0E967-6F61-4E1F-9EE6-43DB5CB7A4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AD7BBF-78A7-4855-9577-37FB982D34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Surface reconstruction of the white matter of the template brain with the superimposed MPM of the SPC. The point of view is posterior with an elevation of 45° from the horizontal plane as shown by the arrow in the inset in the right upper corner. The major sulci are marked by dashed lines.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538363-1FF2-4053-A076-FB38A8B6A1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2141–2157,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Surface reconstruction of the white matter of the template brain with the superimposed MPM of the SPC.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Surface reconstruction of the white matter of the template brain with the superimposed MPM of the SPC.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2024-04-26T07:33:52Z</dcterms:modified>
</cp:coreProperties>
</file>