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871361-3184-4FED-B4BD-81199433DA9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24F0AF-E5F4-48D5-B7DE-5D8B5C4E869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B1146D-A1C2-4995-BFF8-90C83525CDE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2024-09-20T21:19:57Z</dcterms:modified>
</cp:coreProperties>
</file>