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D361F1-48BA-4FFF-8B3D-2E9A59DC77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75BFA9-5E55-46DB-B6DE-404346D730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8B372B-F338-4ED8-94A6-DE8E7F62B7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2024-09-18T19:49:05Z</dcterms:modified>
</cp:coreProperties>
</file>