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6F4989-3C57-41AE-9F97-B355236A4A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7681A0-B18B-49F9-81F4-258825A41A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proportion of HIV transmissions and HIV transmission rates per coital act by, stage of infection and by interval of follow-up, Rakai, Uganda, 1994–1999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42D24-492E-422C-9047-C7E7B5A1F6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HIV transmission per coital act, and 95% confidence intervals, by follow-up interval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42D24-492E-422C-9047-C7E7B5A1F63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Unadjusted and Poisson-adjusted rate ratios (RRs) of HIV transmission per coital act, Rakai, Uganda, 1994–1999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42D24-492E-422C-9047-C7E7B5A1F63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94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4294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4294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9, 1 May 2005, Pages 1403–1409,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https://doi.org/10.1086/429411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The proportion of HIV transmissions and HIV transmission rates per coital act by, stage of infection and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624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9, 1 May 2005, Pages 1403–1409,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https://doi.org/10.1086/429411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HIV transmission per coital act, and 95% confidence intervals, by follow-up interval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049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9, 1 May 2005, Pages 1403–1409,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https://doi.org/10.1086/429411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Unadjusted and Poisson-adjusted rate ratios (RRs) of HIV transmission per coital act, Rakai, Uganda,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874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Table 1 The proportion of HIV transmissions and HIV transmission rates per coital act by, stage of infection and by ...</vt:lpstr>
      <vt:lpstr>Figure 1 HIV transmission per coital act, and 95% confidence intervals, by follow-up interval
</vt:lpstr>
      <vt:lpstr>Table 2 Unadjusted and Poisson-adjusted rate ratios (RRs) of HIV transmission per coital act, Rakai, Uganda,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2024-04-26T07:33:03Z</dcterms:modified>
</cp:coreProperties>
</file>