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EBE8F1-96E8-436C-A89C-F19AE14C00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5EE45-4D42-478C-A2D4-0E0E86598A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Sustained virological response rates to pegylated interferon plus ribavirin in cirrhotic and noncirrhotic patients according to hepatitis C virus genotype (intention-to-treat analysis). Abbreviation: SVR, sustained virological response.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8666CC-ABF6-4CA2-A9C6-209DAE7EF1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id/cis7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55, Issue 12, 15 December 2012, Pages 1719–1726,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https://doi.org/10.1093/cid/cis779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Sustained virological response rates to pegylated interferon plus ribavirin in cirrhotic and noncirrhotic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Sustained virological response rates to pegylated interferon plus ribavirin in cirrhotic and noncirrhotic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2024-04-27T04:41:14Z</dcterms:modified>
</cp:coreProperties>
</file>