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FA681-0E15-40F6-A1BB-567E72087E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F7EB6A-72D0-4AAA-8387-8D25FD93B2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DerSimonian–Laird OR meta-analysis (random effects) of the association between DVWA SNP rs7639618 and OA as measured by allele frequency data. Black squares (OR) and 95% CI (bar) are shown for each study. The pooled ORs and their 95% CIs are represented by the unshaded diamonds. Summary ORs are given for each ethnic group as well as the combination of the groups. The left-hand column lists the individual studies, each one defined by country of origin.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2E68C8-12EB-4E31-8021-97DFDC6189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p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18, Issue 8, 15 April 2009, Pages 1518–1523,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https://doi.org/10.1093/hmg/ddp053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DerSimonian–Laird OR meta-analysis (random effects) of the association between DVWA SNP rs7639618 and OA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DerSimonian–Laird OR meta-analysis (random effects) of the association between DVWA SNP rs7639618 and OA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2024-04-26T02:49:56Z</dcterms:modified>
</cp:coreProperties>
</file>