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29FFE-CFA6-49F7-A538-001499B77D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E0863-82D7-43DF-94EF-E3A2B750C1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7C794-5E4A-462C-A1E5-20246BCBD0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2024-04-26T01:12:39Z</dcterms:modified>
</cp:coreProperties>
</file>