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E7C854C-01C7-408C-AAF5-FAB7BDFC740A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44D7856-5F52-4FB2-96C4-FC06E6B1BF18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PNPase promotes assembly of a discrete RecN focus per nucleoid. Bacillus subtilis BG1089 (pnpA+recN:yfp) (A) and BG1091 (ΔpnpA recN:yfp) (B) exponentially growing cells were treated (+MMC, 50 ng/ml) or not (−MMC) for 30 min. The nucleoids were stained with DAPI and the intracellular distribution of RecN:YFP and DAPI was observed by fluorescence microscopy. The arrows indicate some MMC-induced foci. White bars 2 µm.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2011. Published by Oxford University Press.This is an Open Access article distributed under the terms of the Creative Commons Attribution Non-Commercial License (http://creativecommons.org/licenses/by-nc/3.0),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3AE0EB2-1204-443B-A435-A82B59A405DC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Mn2+-dependent phosphorolysis, template-independent synthesis of ssDNA catalyzed by PNPase, and inhibition of phosphorolysis and polymerization by high concentrations of Pi and dADP, respectively. (A) [32P]-oligo-A56 or (B) [32P]-oligo-A (0.25 nM each) was incubated with PNPaseEco (Eco) or PNPaseBsu (Bsu) (10 nM) in buffer A containing either Pi (10 µM) or dADP (100 µM) for the time indicated (min) at 26°C. (C) The 5′-end labeled [32P]-oligo-A (0.25 nM) was incubated with PNPaseEco or PNPaseBsu (10 nM each) in buffer A containing increasing Pi (0, 0.001, 0.01, 0.1, 1 and 10 mM) or dADP (0, 0.001, 0.01, 0.1, 1 and 10 mM) concentrations for 30 min at 26°C. The reaction products were fractionated by 6% dPAGE.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2011. Published by Oxford University Press.This is an Open Access article distributed under the terms of the Creative Commons Attribution Non-Commercial License (http://creativecommons.org/licenses/by-nc/3.0),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3AE0EB2-1204-443B-A435-A82B59A405DC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Phosphorolysis of different ssDNA probes by PNPaseEco (Eco) and PNPaseBsu (Bsu). The 5′-end labeled [32P]-oligo-A56 (panels A and B) or [32P]-oligo-A (C) (0.25 nM each) was incubated with PNPaseEco or PNPase in buffer A with 10 µM Pi for the times indicated at 26°C. PNPase was 10 nM (panels A and C) or at increasing concentrations (0, 0.5, 1, 2.5, 5 and 10 nM) (B). The reaction products were fractionated by 12% dPAGE. (D) M-FOLD-predicted secondary structure of oligo-A. The arrowheads denote the pausing sites.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2011. Published by Oxford University Press.This is an Open Access article distributed under the terms of the Creative Commons Attribution Non-Commercial License (http://creativecommons.org/licenses/by-nc/3.0),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3AE0EB2-1204-443B-A435-A82B59A405DC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PNPase catalyzed phosphorolysis of and template-independent polymerization on duplex DNA with different 3′-ends. The 5′-end labeled [32P]-oligo-A (0.25 nM) alone, annealed with non-labeled complementary oligo-B (A:B), -C (A:C) or -D (A:D) (0.50 nM each), or together with oligo-E as depicted on top of panels A, C and D were incubated with 10 nM PNPaseEco in buffer A containing 10 µM Pi (A) with 10 nM PNPaseEco (C) or PNPaseBsu (D) in buffer A containing dADP (100 µM) for the time indicated at 26°C. (B) 5′-end labeled [32P]-dsDNA with either 3′-protruding, blunt or 5′-protruding end was incubated with 10 nM PNPaseEco (Eco) or PNPaseBsu (Bsu) in buffer A containing 100 µM dADP for the time indicated at 26°C. Samples were separated as in Figure 2.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2011. Published by Oxford University Press.This is an Open Access article distributed under the terms of the Creative Commons Attribution Non-Commercial License (http://creativecommons.org/licenses/by-nc/3.0),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3AE0EB2-1204-443B-A435-A82B59A405DC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PNPase activities are modulated by RecN and SsbA. (A) The 5′-end labeled [32P]-oligo-F ssDNA (0.25 nM) was pre-incubated with or without RecN (10 nM), as indicated, in buffer A containing 1 mM dATP and 100 µM dADP for 5 min. Then increasing concentrations of PNPaseBsu (7, 12, 25, 50, 100, 200 500, 750 or 1000 pM) were added and the reaction incubated for 30 min at 26°C. In lane 2, dADP was omitted. (B) The 5′-end labeled [32P]-oligo-F (0.25 nM) was pre-incubated with or without RecN (10 nM) for 5 min in buffer A containing 1 mM dATP at 26°C. PNPaseBsu (0.5 nM) and 100 µM dADP was added, 5 min later different SsbA concentrations (0.75, 1.5 and 3 nM) were added and the reaction incubated for 20 min at 26°C. + and −, denote the presence or absence of the indicated protein. Samples were separated as in Figure 2.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2011. Published by Oxford University Press.This is an Open Access article distributed under the terms of the Creative Commons Attribution Non-Commercial License (http://creativecommons.org/licenses/by-nc/3.0),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3AE0EB2-1204-443B-A435-A82B59A405DC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PNPase activities are modulated by RecA and SsbA. (A) The 5′-end labeled [32P]-oligo-F ssDNA (0.25 nM) was pre-incubated with or without RecA (20 nM) in buffer A containing or not Pi (10 µM) and/or dATP (1 mM), as indicated, for 5 min at 26°C. Then increasing concentrations of PNPaseBsu (0.1, 0.5 and 1 nM) were added and the reaction incubated for 30 min. + and −, denote the presence or absence of the indicated protein. (B) The 5′-end labeled [32P]-oligo-F (0.25 nM) was pre-incubated with different SsbA concentrations (0.75, 1.5 and 3 nM) in buffer A for 5 min. Then RecA (20 nM) was added and 5 min later PNPaseBsu (10 nM) and the reaction incubated for 30 min at 26°C. + and −, denote the presence or absence of the indicated protein. Samples were separated as in Figure 2.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2011. Published by Oxford University Press.This is an Open Access article distributed under the terms of the Creative Commons Attribution Non-Commercial License (http://creativecommons.org/licenses/by-nc/3.0),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3AE0EB2-1204-443B-A435-A82B59A405DC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RecA stimulates phosphorolysis of ssDNA with a 3′-ddTMP. The 60-nt long 5′-end labeled [32P]-oligo-F (0.25 nM, lanes 1–4) or the 61-nt long 5′-end labeled [32P]-oligo-F’ with a ddTMP at the 3′-end (0.25 nM, lanes 5–11) was pre-incubated with PNPaseBsu (0.5, 1 and 5 nM) for 5 min in buffer A. Then RecA (20 nM) was added and the reaction incubated for 30 min. The samples were separated as in Figure 2.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2011. Published by Oxford University Press.This is an Open Access article distributed under the terms of the Creative Commons Attribution Non-Commercial License (http://creativecommons.org/licenses/by-nc/3.0),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3AE0EB2-1204-443B-A435-A82B59A405DC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nar/gkr63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nar/gkr63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nar/gkr63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nar/gkr63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nar/gkr63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nar/gkr63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nar/gkr63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Nucleic Acids Res</a:t>
            </a:r>
            <a:r>
              <a:rPr lang="en-US" altLang="en-US" sz="1000">
                <a:solidFill>
                  <a:srgbClr val="333333"/>
                </a:solidFill>
              </a:rPr>
              <a:t>, Volume 39, Issue 21, 1 November 2011, Pages 9250–9261,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https://doi.org/10.1093/nar/gkr635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PNPase promotes assembly of a discrete RecN focus per nucleoid. Bacillus subtilis BG1089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01800" y="1371600"/>
            <a:ext cx="574938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Nucleic Acids Res</a:t>
            </a:r>
            <a:r>
              <a:rPr lang="en-US" altLang="en-US" sz="1000">
                <a:solidFill>
                  <a:srgbClr val="333333"/>
                </a:solidFill>
              </a:rPr>
              <a:t>, Volume 39, Issue 21, 1 November 2011, Pages 9250–9261,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https://doi.org/10.1093/nar/gkr635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Mn</a:t>
            </a:r>
            <a:r>
              <a:rPr lang="en-US" altLang="en-US" b="0" baseline="30000"/>
              <a:t>2+</a:t>
            </a:r>
            <a:r>
              <a:rPr lang="en-US" altLang="en-US" b="0"/>
              <a:t>-dependent phosphorolysis, template-independent synthesis of ssDNA catalyzed by PNPase,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53593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Nucleic Acids Res</a:t>
            </a:r>
            <a:r>
              <a:rPr lang="en-US" altLang="en-US" sz="1000">
                <a:solidFill>
                  <a:srgbClr val="333333"/>
                </a:solidFill>
              </a:rPr>
              <a:t>, Volume 39, Issue 21, 1 November 2011, Pages 9250–9261,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https://doi.org/10.1093/nar/gkr635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Phosphorolysis of different ssDNA probes by PNPase</a:t>
            </a:r>
            <a:r>
              <a:rPr lang="en-US" altLang="en-US" b="0" baseline="-25000"/>
              <a:t>Eco</a:t>
            </a:r>
            <a:r>
              <a:rPr lang="en-US" altLang="en-US" b="0"/>
              <a:t> (Eco) and PNPase</a:t>
            </a:r>
            <a:r>
              <a:rPr lang="en-US" altLang="en-US" b="0" baseline="-25000"/>
              <a:t>Bsu</a:t>
            </a:r>
            <a:r>
              <a:rPr lang="en-US" altLang="en-US" b="0"/>
              <a:t> (Bsu).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27826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Nucleic Acids Res</a:t>
            </a:r>
            <a:r>
              <a:rPr lang="en-US" altLang="en-US" sz="1000">
                <a:solidFill>
                  <a:srgbClr val="333333"/>
                </a:solidFill>
              </a:rPr>
              <a:t>, Volume 39, Issue 21, 1 November 2011, Pages 9250–9261,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https://doi.org/10.1093/nar/gkr635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PNPase catalyzed phosphorolysis of and template-independent polymerization on duplex DNA with different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90800" y="1371600"/>
            <a:ext cx="396982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Nucleic Acids Res</a:t>
            </a:r>
            <a:r>
              <a:rPr lang="en-US" altLang="en-US" sz="1000">
                <a:solidFill>
                  <a:srgbClr val="333333"/>
                </a:solidFill>
              </a:rPr>
              <a:t>, Volume 39, Issue 21, 1 November 2011, Pages 9250–9261,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https://doi.org/10.1093/nar/gkr635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PNPase activities are modulated by RecN and SsbA. (A) The 5′-end labeled [</a:t>
            </a:r>
            <a:r>
              <a:rPr lang="en-US" altLang="en-US" b="0" baseline="30000"/>
              <a:t>32</a:t>
            </a:r>
            <a:r>
              <a:rPr lang="en-US" altLang="en-US" b="0"/>
              <a:t>P]-oligo-F ssDNA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82900" y="1371600"/>
            <a:ext cx="337299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Nucleic Acids Res</a:t>
            </a:r>
            <a:r>
              <a:rPr lang="en-US" altLang="en-US" sz="1000">
                <a:solidFill>
                  <a:srgbClr val="333333"/>
                </a:solidFill>
              </a:rPr>
              <a:t>, Volume 39, Issue 21, 1 November 2011, Pages 9250–9261,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https://doi.org/10.1093/nar/gkr635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PNPase activities are modulated by RecA and SsbA. (A) The 5′-end labeled [</a:t>
            </a:r>
            <a:r>
              <a:rPr lang="en-US" altLang="en-US" b="0" baseline="30000"/>
              <a:t>32</a:t>
            </a:r>
            <a:r>
              <a:rPr lang="en-US" altLang="en-US" b="0"/>
              <a:t>P]-oligo-F ssDNA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27300" y="1371600"/>
            <a:ext cx="409613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Nucleic Acids Res</a:t>
            </a:r>
            <a:r>
              <a:rPr lang="en-US" altLang="en-US" sz="1000">
                <a:solidFill>
                  <a:srgbClr val="333333"/>
                </a:solidFill>
              </a:rPr>
              <a:t>, Volume 39, Issue 21, 1 November 2011, Pages 9250–9261,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https://doi.org/10.1093/nar/gkr635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7. </a:t>
            </a:r>
            <a:r>
              <a:rPr lang="en-US" altLang="en-US" b="0"/>
              <a:t>RecA stimulates phosphorolysis of ssDNA with a 3′-ddTMP. The 60-nt long 5′-end labeled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3316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21</Paragraphs>
  <Slides>7</Slides>
  <Notes>7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8">
      <vt:lpstr>13_Office Theme</vt:lpstr>
      <vt:lpstr>Figure 1. PNPase promotes assembly of a discrete RecN focus per nucleoid. Bacillus subtilis BG1089 ...</vt:lpstr>
      <vt:lpstr>Figure 2. Mn2+-dependent phosphorolysis, template-independent synthesis of ssDNA catalyzed by PNPase, and ...</vt:lpstr>
      <vt:lpstr>Figure 3. Phosphorolysis of different ssDNA probes by PNPaseEco (Eco) and PNPaseBsu (Bsu). The ...</vt:lpstr>
      <vt:lpstr>Figure 4. PNPase catalyzed phosphorolysis of and template-independent polymerization on duplex DNA with different ...</vt:lpstr>
      <vt:lpstr>Figure 5. PNPase activities are modulated by RecN and SsbA. (A) The 5′-end labeled [32P]-oligo-F ssDNA ...</vt:lpstr>
      <vt:lpstr>Figure 6. PNPase activities are modulated by RecA and SsbA. (A) The 5′-end labeled [32P]-oligo-F ssDNA ...</vt:lpstr>
      <vt:lpstr>Figure 7. RecA stimulates phosphorolysis of ssDNA with a 3′-ddTMP. The 60-nt long 5′-end labeled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2024-04-26T21:33:09Z</dcterms:modified>
</cp:coreProperties>
</file>