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BDF5D6-1AD8-4F23-A8F3-B876742E20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0F2A88-69A3-46C9-859B-0631ACC01F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Ultrastructure of synaptic profiles re-captured in an adjacent ultrathin section. Contacts 3 (Panel A) and 1 (Panel B), captured from an ultrathin section adjacent to the one shown in Figure 2, verified that these contacts are associated with synaptic specializations, based on the clearer visualization of synaptic vesicles, due to the lightened DAB reaction product intensity (contact 3), and of the more clearly parallel alignment of the plasma membranes of the axon terminals and of cell body (arrows, contacts 3 and 1). The portions of the plasma membrane with synaptic specializations contrast the longer contact lengths (arrowheads at the lateral-most borders) that include plasma membranes lacking the definitively parallel alignments (arrowheads). Calibration bar = 500 nm applies to both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FB1A9C-F9FE-4D41-BF7A-EA7936FEF3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2574–2589, </a:t>
            </a:r>
            <a:r>
              <a:rPr lang="en-US" altLang="en-US" sz="1000">
                <a:solidFill>
                  <a:srgbClr val="333333"/>
                </a:solidFill>
                <a:hlinkClick r:id="rId3"/>
              </a:rPr>
              <a:t>https://doi.org/10.1093/cercor/bhv087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Ultrastructure of synaptic profiles re-captured in an adjacent ultrathin section. Contacts 3 (Panel A) and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Ultrastructure of synaptic profiles re-captured in an adjacent ultrathin section. Contacts 3 (Panel A) and 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2024-04-26T08:09:08Z</dcterms:modified>
</cp:coreProperties>
</file>