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421D0-A074-4CD1-9FE2-F6E4CA139A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2F100-C181-4840-BF4E-E7F23B719A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86949-630C-49D2-B649-50F4027E6D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2024-04-27T03:31:30Z</dcterms:modified>
</cp:coreProperties>
</file>