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7BE86-606D-460F-B15E-F2561B4B79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7CE8A-4E04-4A6F-8B3D-5E8A0A96F5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2DD64-65CE-47A0-B074-9A55E5850A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2024-04-26T14:58:54Z</dcterms:modified>
</cp:coreProperties>
</file>