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BA0E65-4167-4684-8697-D2CF270FD4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783913-55BF-40E6-93F7-983596C40F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Monte Carlo estimates of the percent of sample with an equal or greater number of subtests below the α threshold.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DBAFB-9724-4484-9133-938CA40342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1, January 2012, Pages 69–84,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6. </a:t>
            </a:r>
            <a:r>
              <a:rPr lang="en-US" altLang="en-US" b="0"/>
              <a:t>Monte Carlo estimates of the percent of sample with an equal or greater number of subtests below the α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6. Monte Carlo estimates of the percent of sample with an equal or greater number of subtests below the α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2024-04-26T23:26:23Z</dcterms:modified>
</cp:coreProperties>
</file>