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DAAB5-69AF-4559-9305-DF0CCDA03E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E574F-4901-4507-816E-7FB58157F7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5BBCF-94C0-421E-ADC8-CFB98D619E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2024-04-27T03:54:35Z</dcterms:modified>
</cp:coreProperties>
</file>