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FA924-AFEB-431F-8FA6-DAD0282AB2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C3EEF-DFE8-4951-8219-023D11BE74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conceivable explanation of the observation of the result of a joint experimental outcome, AB, that posits local (conspiratorial) influences interacting within region C. This figure is adapted from (Cuffaro [2017]).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British Society for the Philosophy of Science. All rights reserved. For Permissions, please email: journals.permissions@oup.comThis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7D8539-ED07-405F-9B36-34DE61760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w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69, Issue 3, September 2018, Pages 633–655,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https://doi.org/10.1093/bjps/axw038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conceivable explanation of the observation of the result of a joint experimental outcome, AB, that posits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015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conceivable explanation of the observation of the result of a joint experimental outcome, AB, that posits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2024-04-26T06:26:46Z</dcterms:modified>
</cp:coreProperties>
</file>