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CF945E-79B8-4494-8ADB-7823514906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487F6B-1951-4A31-B385-ADEBBD5721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Oswestry Disability Scores for IDDS Patients. IDDS: Implantable Drug Delivery Systems.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77FC5A-C0E9-4157-A20A-150CA290F3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26-4637.2004.04011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5, Issue 1, March 2004, Pages 6–13,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https://doi.org/10.1111/j.1526-4637.2004.04011.x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Oswestry Disability Scores for IDDS Patients. IDDS: Implantable Drug Delivery Systems.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Oswestry Disability Scores for IDDS Patients. IDDS: Implantable Drug Delivery Systems.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2024-04-27T03:19:22Z</dcterms:modified>
</cp:coreProperties>
</file>