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B150F9-10B1-4772-BB1C-2BA829C239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53E4F-C9FC-4254-862E-8E1EA7A7FF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Doppler ultrasound imaging of the right common carotid artery (CCA). Measured about 2 cm below the CA bifurcation. Carotid IMT is obtained by using the radio-frequency (RF) signal to obtain a precision six- to 10-fold higher than with video-image systems, which are limited by the spatial resolution of pixel analysis. Instantaneous standard deviation (&lt;0.25 mm) ensure the good reproducibility of the measurements.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5DC4D-190B-4E3F-8C30-200CF11FC0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s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2013, Pages 401–416,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https://doi.org/10.1093/ehjci/jes297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Doppler ultrasound imaging of the right common carotid artery (CCA). Measured about 2 cm below the CA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Doppler ultrasound imaging of the right common carotid artery (CCA). Measured about 2 cm below the CA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2024-04-26T22:27:45Z</dcterms:modified>
</cp:coreProperties>
</file>