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02781-2B38-42C5-AB08-FE32522CAC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426A1-DC44-43F1-A519-1BC06C9C4D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left column presents the results for subjects’ judgments of all 21 dilemmas. There were no differences between healthy controls (white bar, n = 35), non-psychopathic delinquents (gray bar, n = 23), and psychopaths (hashed bar, n = 14) for the mean proportion (+s.d.) of Yes judgments. The right column presents the results for subjects’ judgments on impersonal (top) and personal dilemmas. Again, there were no differences between groups. However, all three groups judged impersonal dilemmas as more permissible (i.e. a higher proportion of Yes judgments) than personal dilemmas.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CF29B-EAD7-4494-B585-5CD86B840F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Scatterplot of subjects’ judgments (mean proportion of Yes responses) for all personal moral dilemmas, divided into self-serving (far left, first three cases) and other-serving (right, 11 cases) vignettes. Healthy controls are indicated by white circles, non-psychopathic delinquents by gray circles, and psychopaths by hashed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CF29B-EAD7-4494-B585-5CD86B840F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Scatterplot of psychopathy factor 1 scores for offenders [psychopaths and non-psychopathic delinquents[ [N = 15*] grouped by the proportion of yes judgments for all personal moral dilemmas. (B) Scatterplot of psychopathy factor 2 scores for offenders [N = 15*] grouped by the proportion of yes judgments for the personal moral dilemmas. *: For 20 individuals, crime files documented the administration of a PCL-R interview. However, these juridical file records only described PCL-R total score without mentioning both factor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CF29B-EAD7-4494-B585-5CD86B840F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Scatterplot of psychopathy scores (PCL-R; N = 12*) grouped by type of crime, against the proportion of yes judgments for all personal moral dilemmas. (B) Scatterplot of psychopathy scores (PCL-R; N = 12*) grouped by type of crime, against the proportion of yes judgments for the high conflict, other-serving personal moral dilemmas. *: For two individuals, crime files documented the administration of a PCL-R interview. However, these juridical file records only described these subjects as being a psychopath without mentioning the exact PCL-R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CF29B-EAD7-4494-B585-5CD86B840F8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p0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p0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p0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p05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59–67, </a:t>
            </a:r>
            <a:r>
              <a:rPr lang="en-US" altLang="en-US" sz="1000">
                <a:solidFill>
                  <a:srgbClr val="333333"/>
                </a:solidFill>
                <a:hlinkClick r:id="rId3"/>
              </a:rPr>
              <a:t>https://doi.org/10.1093/scan/nsp051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left column presents the results for subjects’ judgments of all 21 dilemmas. There were no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86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59–67, </a:t>
            </a:r>
            <a:r>
              <a:rPr lang="en-US" altLang="en-US" sz="1000">
                <a:solidFill>
                  <a:srgbClr val="333333"/>
                </a:solidFill>
                <a:hlinkClick r:id="rId3"/>
              </a:rPr>
              <a:t>https://doi.org/10.1093/scan/nsp051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Scatterplot of subjects’ judgments (mean proportion of Yes responses) for all personal moral dilemmas,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59–67, </a:t>
            </a:r>
            <a:r>
              <a:rPr lang="en-US" altLang="en-US" sz="1000">
                <a:solidFill>
                  <a:srgbClr val="333333"/>
                </a:solidFill>
                <a:hlinkClick r:id="rId3"/>
              </a:rPr>
              <a:t>https://doi.org/10.1093/scan/nsp051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Scatterplot of psychopathy factor 1 scores for offenders [psychopaths and non-psychopathic delinquents[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59–67, </a:t>
            </a:r>
            <a:r>
              <a:rPr lang="en-US" altLang="en-US" sz="1000">
                <a:solidFill>
                  <a:srgbClr val="333333"/>
                </a:solidFill>
                <a:hlinkClick r:id="rId3"/>
              </a:rPr>
              <a:t>https://doi.org/10.1093/scan/nsp051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Scatterplot of psychopathy scores (PCL-R; N = 12*) grouped by type of crime, against the proportion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left column presents the results for subjects’ judgments of all 21 dilemmas. There were no differences ...</vt:lpstr>
      <vt:lpstr>Fig. 2 Scatterplot of subjects’ judgments (mean proportion of Yes responses) for all personal moral dilemmas, ...</vt:lpstr>
      <vt:lpstr>Fig. 3 (A) Scatterplot of psychopathy factor 1 scores for offenders [psychopaths and non-psychopathic delinquents[ ...</vt:lpstr>
      <vt:lpstr>Fig. 4 (A) Scatterplot of psychopathy scores (PCL-R; N = 12*) grouped by type of crime, against the proportion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2024-04-26T03:35:51Z</dcterms:modified>
</cp:coreProperties>
</file>