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366E0-E79D-49CC-B98E-E2F435956B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6E407-B7EB-4DE8-BE99-C425A1B5F9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Cardiovascular Health Cognition Study sample selection (1992–1993) and follow-up (1999–2000), United States. VaD, vascular dementia; AD, Alzheimer's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2005 by the Johns Hopkins Bloomberg School of Public Health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BF85D-C877-4753-8CEA-98B1D67AB5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Five-year cumulative incidence of dementia as a function of leisure-time energy expenditure or activity index among apolipoprotein E genotype (APOE) ε4 carriers and noncarriers, United States, Cardiovascular Health Cognition Study, 1992–2000. Bold curves, all-cause dementia; thin solid curves, Alzheimer's disease; dashed curves, vascular dementia; bars, frequency distribution of physical activity within each APOE genotype stratum.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2005 by the Johns Hopkins Bloomberg School of Public Health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BF85D-C877-4753-8CEA-98B1D67AB5C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i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je/kwi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161, Issue 7, 1 April 2005, Pages 639–651,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https://doi.org/10.1093/aje/kwi092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Cardiovascular Health Cognition Study sample selection (1992–1993) and follow-up (1999–2000), United States.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804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161, Issue 7, 1 April 2005, Pages 639–651,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https://doi.org/10.1093/aje/kwi092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Five-year cumulative incidence of dementia as a function of leisure-time energy expenditure or activity index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979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Cardiovascular Health Cognition Study sample selection (1992–1993) and follow-up (1999–2000), United States. ...</vt:lpstr>
      <vt:lpstr>FIGURE 2. Five-year cumulative incidence of dementia as a function of leisure-time energy expenditure or activity index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2024-04-26T17:04:48Z</dcterms:modified>
</cp:coreProperties>
</file>