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2DAA0A-DF04-46BF-9ADD-4350C85F1D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D83604-D642-40AB-887C-CF1E4E9630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B32365-450A-40D1-9941-7950A3FFB6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2024-04-26T07:45:52Z</dcterms:modified>
</cp:coreProperties>
</file>