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0A3B9-3443-45B6-80A1-945FC88591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45258B-7FD5-40B0-A92C-FD6A2DC588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D727A7-C3B7-4D01-B4FE-C82D93BCA6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2024-04-26T05:46:30Z</dcterms:modified>
</cp:coreProperties>
</file>