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94CF00-03C3-4453-9FE9-1C48F31786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C458DE-E403-4281-8FE7-4DF0ABBBA3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Median adherence to regimens of antiretrovirals administered by directly observed therapy (DOT) or by self-administered therapy (SAT).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9773C0-8762-492A-8F9B-12BBE13875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7507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36, Issue 12, 15 June 2003, Pages 1572–1576,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https://doi.org/10.1086/375076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Median adherence to regimens of antiretrovirals administered by directly observed therapy (DOT) or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Median adherence to regimens of antiretrovirals administered by directly observed therapy (DOT) or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2024-04-26T09:44:21Z</dcterms:modified>
</cp:coreProperties>
</file>