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3F4286B-ED84-49C1-85AA-B7F67BDDCAB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A4F92DD-5B91-4B87-BE54-0F5494D54B2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Design procedures.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2009. Published by Oxford University Press.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57366AF-7F23-4A81-9183-F9A5908877E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eafed/enp00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Deaf Stud Deaf Educ</a:t>
            </a:r>
            <a:r>
              <a:rPr lang="en-US" altLang="en-US" sz="1000">
                <a:solidFill>
                  <a:srgbClr val="333333"/>
                </a:solidFill>
              </a:rPr>
              <a:t>, Volume 14, Issue 3, Summer 2009, Pages 386–402,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https://doi.org/10.1093/deafed/enp008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Design procedures.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3086100" y="1371600"/>
            <a:ext cx="2978554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 Design procedures.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2024-04-27T02:59:28Z</dcterms:modified>
</cp:coreProperties>
</file>