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16C020-04EA-4B6C-B1B2-BBAC5E7CFF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49A1A-DE43-4265-B719-C5D4D73008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Immuno-electron microscopy of BrdU labelling (black dots) of (A) endothelial cell nucleus following 7 days overload and (B) fibroblast following 2 days stimulation of rat EHP (negatively stained sections, magnification ×12,500). C, capillary; E, endothelial cell; F, fibroblast; N, nucleus; P, pericyte.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2001,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9E8053-8370-4839-B68C-55A7E0D684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282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49, Issue 3, February 2001, Pages 634–646,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https://doi.org/10.1016/S0008-6363(00)00282-0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Immuno-electron microscopy of BrdU labelling (black dots) of (A) endothelial cell nucleus following 7 days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Immuno-electron microscopy of BrdU labelling (black dots) of (A) endothelial cell nucleus following 7 days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2024-05-01T22:09:18Z</dcterms:modified>
</cp:coreProperties>
</file>