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90EA22-D0E5-4F39-83EC-CD2B935FDB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850CDA-E0F3-496B-90FD-6C9BE93801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models with the highest three-way information gain in the tuberculosis data. (A) The best model of  with permutation testing significance , and (B) the best model of  with permutation testing significance . Each circle is a single nucleotide polymorphism (SNP) with its name and main effect strength. An edge represents a pairwise epistasis with its strength labeled.  is the total mutual information between combining three SNPs and the case–control status, and  is the three-way information gain. All measures are normalized by dividing the entropy of the case–control status , and thus give the percentage of predicting information on the phenotype status.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the BMJ Publishing Group Limited. For permission to use (where not already granted under a licence) please go to http://group.bmj.com/group/rights-licensing/permissionsThis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4C7A69-5C69-495B-BB0E-8FE2AD52CEA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amiajnl-2012-0015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20, Issue 4, July 2013, Pages 630–636, </a:t>
            </a:r>
            <a:r>
              <a:rPr lang="en-US" altLang="en-US" sz="1000">
                <a:solidFill>
                  <a:srgbClr val="333333"/>
                </a:solidFill>
                <a:hlinkClick r:id="rId3"/>
              </a:rPr>
              <a:t>https://doi.org/10.1136/amiajnl-2012-001525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models with the highest three-way information gain in the tuberculosis data. (A) The best model of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The models with the highest three-way information gain in the tuberculosis data. (A) The best model of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2024-04-26T16:00:51Z</dcterms:modified>
</cp:coreProperties>
</file>