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D2E2-2A41-4ED4-9225-B04F45F9A6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D1458-ADD1-4BB0-A756-83F2E6417A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0168F-9A1C-4F06-A59C-894DAD4346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2024-04-26T15:46:54Z</dcterms:modified>
</cp:coreProperties>
</file>