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154AE-5721-4F64-A33A-6D53634534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30574-D7E6-4819-9294-F82C4AAB3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micrographs illustrating the density of asymmetric synapses onto a PV-labeled dendrite which also contains D1-IR. PV immunogold is present throughout the serial sections of this dendrite and is indicated by black arrowheads in panel (A). D1-IR associated with the plasma membrane is present in panels (B and C) (white arrows). Over a total perimeter length of 19.8 μm, this PV-labeled dendrite received 7 asymmetric synapses (white asterisks) and has a density of 0.35 asymmetric synapses per micron of dendritic perimeter. One of the axon terminals making a synaptic contact onto this PV-labeled dendrite also contains D1-IR associated with the plasma membrane (white arrow, panel 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CB680-065D-49AB-927F-98C90235E5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1820–1834,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Electron micrographs illustrating the density of asymmetric synapses onto a PV-labeled dendrite which also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Electron micrographs illustrating the density of asymmetric synapses onto a PV-labeled dendrite which also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2024-05-01T22:05:31Z</dcterms:modified>
</cp:coreProperties>
</file>