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AB0A5-AA2F-4315-AA56-005A470A89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EE9A5-3454-40C4-81FF-A88562906F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DD919-80D3-41D4-B06C-0C10FD4643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2024-04-26T09:03:12Z</dcterms:modified>
</cp:coreProperties>
</file>