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heme" Target="theme/theme1.xml" /><Relationship Id="rId11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tags" Target="tags/tag1.xml" /><Relationship Id="rId8" Type="http://schemas.openxmlformats.org/officeDocument/2006/relationships/presProps" Target="presProps.xml" /><Relationship Id="rId9" Type="http://schemas.openxmlformats.org/officeDocument/2006/relationships/viewProps" Target="viewProp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55343E1-A06D-42A7-BDFA-7CFCE80C15B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B3096E5-96BA-42FD-9FD0-F762871829E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Fig. 1 Representation of the major anatomical structures and fibre tracts associated with the subthalamic nucleus. AL = ansa lenticularis; CP = cerebral peduncle; FF = Fields of Forel; GPe = globus pallidus externus; GPi = globus pallidus internus; H1 = H1 Field of Forel (thalamic fasciculus); IC = internal capsule; LF = lenticular fasciculus (H2); PPN = pedunculopontine nucleus; Put = putamen; SN = substantia nigra; STN = subthalamic nucleus; Thal = thalamus; ZI = zona incerta.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The Guarantors of Brain 2003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13B3E85-C663-41A5-AC77-34859B4BF25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Fig. 2 Schematic representation of the intrinsic organization of the subthalamic nucleus (STN) according to the tripartite functional subdivision of the basal ganglia.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The Guarantors of Brain 2003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13B3E85-C663-41A5-AC77-34859B4BF257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Fig. 3 Schematic representation of the synaptic contacts of the major afferents to the subthalamic nucleus. Fibres from the tegmentum, SNc, motor cortex, CM/Pf of the thalamus, and dorsal raphe, contact principally distal dendrites, whereas pallidal inhibitory fibres innervate mostly proximal dendrites and the cell body. ACh = acetylcholine; CM/Pf = centromedian/parafascicular complex of the thalamus; DA = dopamine; GABA = γ‐aminobutyric acid; GLU+ = glutamate; GPe = globus pallidus externus; 5HT = serotonin; SNc = substantia nigra compacta.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The Guarantors of Brain 2003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13B3E85-C663-41A5-AC77-34859B4BF257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brain/awh02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brain/awh02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gif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brain/awh02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Brain</a:t>
            </a:r>
            <a:r>
              <a:rPr lang="en-US" altLang="en-US" sz="1000">
                <a:solidFill>
                  <a:srgbClr val="333333"/>
                </a:solidFill>
              </a:rPr>
              <a:t>, Volume 127, Issue 1, January 2004, Pages 4–20,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https://doi.org/10.1093/brain/awh029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 b="0"/>
              <a:t>Fig. 1 Representation of the major anatomical structures and fibre tracts associated with the subthalamic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870200" y="1371600"/>
            <a:ext cx="3393931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Brain</a:t>
            </a:r>
            <a:r>
              <a:rPr lang="en-US" altLang="en-US" sz="1000">
                <a:solidFill>
                  <a:srgbClr val="333333"/>
                </a:solidFill>
              </a:rPr>
              <a:t>, Volume 127, Issue 1, January 2004, Pages 4–20,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https://doi.org/10.1093/brain/awh029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 b="0"/>
              <a:t>Fig. 2 Schematic representation of the intrinsic organization of the subthalamic nucleus (STN) according to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363143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Brain</a:t>
            </a:r>
            <a:r>
              <a:rPr lang="en-US" altLang="en-US" sz="1000">
                <a:solidFill>
                  <a:srgbClr val="333333"/>
                </a:solidFill>
              </a:rPr>
              <a:t>, Volume 127, Issue 1, January 2004, Pages 4–20,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https://doi.org/10.1093/brain/awh029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 b="0"/>
              <a:t>Fig. 3 Schematic representation of the synaptic contacts of the major afferents to the subthalamic nucleus.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387600" y="1371600"/>
            <a:ext cx="4376651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9</Paragraphs>
  <Slides>3</Slides>
  <Notes>3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baseType="lpstr" size="4">
      <vt:lpstr>13_Office Theme</vt:lpstr>
      <vt:lpstr>Fig. 1 Representation of the major anatomical structures and fibre tracts associated with the subthalamic ...</vt:lpstr>
      <vt:lpstr>Fig. 2 Schematic representation of the intrinsic organization of the subthalamic nucleus (STN) according to ...</vt:lpstr>
      <vt:lpstr>Fig. 3 Schematic representation of the synaptic contacts of the major afferents to the subthalamic nucleus.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2024-04-26T02:24:38Z</dcterms:modified>
</cp:coreProperties>
</file>