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909729-0A88-42A2-8193-41821D7DF0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E86191-20ED-4F18-97FE-C76265C3E1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Morphology of biocytin-labeled pyramidal neurons recorded in P14 DMSO-treated control cortex (A1, A2) and P14 MK801-treated rat cortex (B1, B2). The cells shown in (A2) and (B2) are marked by arrow in (A1) and (B1), respectively. Note the cortical malformation in (B1). Action potential discharge pattern elicited by injection of depolarizing current pulses in a pyramidal neuron recorded in a somatosensory cortical slice from a P14 DMSO-treated control (C) and a P14 MK801-treated rat (D). The first action potential from (C1) and (D1) is shown at higher gain in (C2) and (D2),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CB50C-9575-4BAA-92B6-03484CBCD6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349–358, </a:t>
            </a:r>
            <a:r>
              <a:rPr lang="en-US" altLang="en-US" sz="1000">
                <a:solidFill>
                  <a:srgbClr val="333333"/>
                </a:solidFill>
                <a:hlinkClick r:id="rId3"/>
              </a:rPr>
              <a:t>https://doi.org/10.1093/cercor/bhh137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Morphology of biocytin-labeled pyramidal neurons recorded in P14 DMSO-treated control cortex (A1, A2) and P14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Morphology of biocytin-labeled pyramidal neurons recorded in P14 DMSO-treated control cortex (A1, A2) and P14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2024-04-26T05:54:26Z</dcterms:modified>
</cp:coreProperties>
</file>