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7ADDB-C21B-4BFC-8E39-2DCF9A863B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1B540-D129-40DC-9695-2BFD644B95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17F689-0B8F-4D3C-B299-06F07DEE5C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2024-04-27T01:00:31Z</dcterms:modified>
</cp:coreProperties>
</file>