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8F8E4-1AAC-401C-AE30-628AA5EE65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98F29-2CDB-47AA-9AB0-803F7ABEC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1B57E-1061-4F90-955D-3FFFF294CF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2024-04-26T19:00:00Z</dcterms:modified>
</cp:coreProperties>
</file>