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6992BE-D65D-4D53-963D-D0218DAF5E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8DD458-D8B7-490B-BB5B-CCCD6E9B77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and neuropathology description
aBraak and Braak stage (38); bConsortium to Establish a Registry for Alzheimer's Disease score (39,40); cLB pathology score based on McKeith (41).
LB, Lewy body; AD, Alzheimer's disease; LBV/AD, Lewy body variant of Alzheimer's disease.
Table 2.The analyzed SNPs within SNCA region
rs numberaMap position (bp)Distance from previousSNP typeAllele (minor/major)bHW (P)rs2583988Chr4:90979851UpstreamT/C1rs2619363Chr4:909780701781UpstreamT/G0.645rs2736990Chr4:9089756480506Intron4G/A0.4061rs3857059Chr4:908942613303Intron4G/A0.9911rs356165Chr4:908659093923′UTRG/A0.4312rs356219Chr4:908566249285DownstreamG/A0.8434aMap position based on dbSNP b126 build; bP-values for Hardy–Weinberg Equilibrium (N = 511).
Table 3.Association of SNCA SNPs with LB pathology in AD
rs numberMAF case, controlRisk associatedalleleLBV/AD (P)OR95% CIrs25839880.22, 0.29C0.050.700.49–1.01rs26193630.23, 0.29G0.100.740.52–1.06rs27369900.44, 0.47A0.560.910.67–1.24rs38570590.107, 0.063G0.011.921.16–3.18rs3561650.36, 0.37A0.950.990.72–1.35rs3562190.37, 0.38A0.751.050.77–1.43LBV/AD, Lewy body variant of Alzheimer's disease; MAF, the minor allele frequency; Bold P value, indicates significant association; N = 511.
Figure 1.Linkage disequilibrium structure of the region of SNCA gene. Genotypes of six SNPs from the Caucasians sample set of this study (N = 511) were used to determine LD (r2) within the SNCA locus using HaploView software. r2 values are shown within cells. Black cells, strong LD; shaded gray cells, intermediate; white cells, weak LD. The upper scheme represents the corresponding SNCA gene structure. Black line, non-coding regions (introns and intergenic sequences); narrow boxes, UTRs; wide boxes, translated exons. The 5′ and 3′ orientations of SNCA gene are also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6068A-185B-4ECC-8184-A3B87D6114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18, 15 September 2014, Pages 4814–4821,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1. </a:t>
            </a:r>
            <a:r>
              <a:rPr lang="en-US" altLang="en-US" b="0"/>
              <a:t>Demographic and neuropathology description
</a:t>
            </a:r>
            <a:r>
              <a:rPr lang="en-US" altLang="en-US" b="0" baseline="30000"/>
              <a:t>a</a:t>
            </a:r>
            <a:r>
              <a:rPr lang="en-US" altLang="en-US" b="0"/>
              <a:t>Braak and Braak stage (38); </a:t>
            </a:r>
            <a:r>
              <a:rPr lang="en-US" altLang="en-US" b="0" baseline="30000"/>
              <a:t>b</a:t>
            </a:r>
            <a:r>
              <a:rPr lang="en-US" altLang="en-US" b="0"/>
              <a:t>Consortium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1. Demographic and neuropathology description
aBraak and Braak stage (38); bConsortium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2024-04-27T05:17:01Z</dcterms:modified>
</cp:coreProperties>
</file>