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EF6995-103B-4A6D-B0EE-E7E29A9831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65B66-9084-4AE3-85EC-D61BDEAEBD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9DF4B-0A26-455E-A55A-ABEFF66F12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2024-04-27T04:09:44Z</dcterms:modified>
</cp:coreProperties>
</file>