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E03357-3676-4061-A22A-5EB442E2E3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2D2C7A-BEEB-42AB-8C1F-D519F145C7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4E3F8E-FA29-4866-BD94-478459E008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2024-04-26T18:17:23Z</dcterms:modified>
</cp:coreProperties>
</file>