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702C1D-B79E-4A07-831B-FC0439CC49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8B6F9-4428-4136-883E-C091411BE8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Rationale of the PPI: the PPI aimed to identify brain regions that were more strongly connected to frontoparietal control areas in the repetition versus sequential condition. (B) and (C) Results of the PPI analysis showing visual areas that were more strongly connected to the right (B, pink color) or left (C, yellow color) IPS in the repetition versus sequential condition. Crosshair lines show cutting planes of the sagittal, coronal, and transversal 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EE7BC-CD32-48D2-B9D4-51225DB783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2149–2159, </a:t>
            </a:r>
            <a:r>
              <a:rPr lang="en-US" altLang="en-US" sz="1000">
                <a:solidFill>
                  <a:srgbClr val="333333"/>
                </a:solidFill>
                <a:hlinkClick r:id="rId3"/>
              </a:rPr>
              <a:t>https://doi.org/10.1093/cercor/bhu021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Rationale of the PPI: the PPI aimed to identify brain regions that were more strongly connected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Rationale of the PPI: the PPI aimed to identify brain regions that were more strongly connected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2024-04-26T08:33:36Z</dcterms:modified>
</cp:coreProperties>
</file>