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B3624-1B50-4E8E-9817-3F8168758C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FA208-18D1-4D80-B4BA-F24DF01BF8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EEG power spectra during NREM sleep in the midline derivations (Fz, Cz, Pz, Oz) for 2 h intervals after sleep onset (mean, n = 10). For each frequency bin, values for the SD (•) and the NP (○) recovery night are expressed relative to corresponding values of the averaged baseline night (=100%). Triangles near the abscissa indicate frequency bins for which a significant difference to baseline was found in the SD (△) and the NP (△) protocol (P &lt; 0.05, paired t-test with correction for multiple comparisons).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01BE8-EA10-40B0-B61B-760123A648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1092–1100,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Relative EEG power spectra during NREM sleep in the midline derivations (Fz, Cz, Pz, Oz) for 2 h intervals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Relative EEG power spectra during NREM sleep in the midline derivations (Fz, Cz, Pz, Oz) for 2 h intervals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2024-04-27T04:06:10Z</dcterms:modified>
</cp:coreProperties>
</file>