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D1B63D-CB66-4D50-95BF-050AE7D6E59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523022-3B91-4745-8BF7-02945B07333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31BBD3-DAFF-4C8B-AC6B-17602A8E8E6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2024-04-26T16:19:43Z</dcterms:modified>
</cp:coreProperties>
</file>