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AF0E5-6DBA-489C-9792-38E18C0FF4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9B641-96C6-40B6-B6C0-E07CEB9385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F2B82-F4AC-437B-8E76-92D3D5D61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2024-04-26T05:50:48Z</dcterms:modified>
</cp:coreProperties>
</file>