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69D1B-1ECA-4B5E-BFF4-EB0003284B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78965C-8966-4703-A6C6-B678DF0460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Experiment 3: time course of CSE during observation of grasping actions without previous knowledge of the goal. Symbols represent the mean ± SE of the MEPs evoked from (a) the FDI muscle and (b) the ADM muscle. Pictures depict the frames of the videos where stimulation occurred. White symbols: action directed to the large target; black symbols: action directed to the small target; gray symbols: action corrected online. The symbol corresponding to the action directed to the large target overlaps with that of the action corrected online. Vertical dotted line indicates movement onset. For practicality, the MEPs evoked at the first time point (during observation of the static hand) have been moved to the left to avoid superimposition over the movement onset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C478C6-D4E7-4AD6-A74B-05A9CAA790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2229–2237, </a:t>
            </a:r>
            <a:r>
              <a:rPr lang="en-US" altLang="en-US" sz="1000">
                <a:solidFill>
                  <a:srgbClr val="333333"/>
                </a:solidFill>
                <a:hlinkClick r:id="rId3"/>
              </a:rPr>
              <a:t>https://doi.org/10.1093/cercor/bhu029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Experiment 3: time course of CSE during observation of grasping actions without previous knowledge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Experiment 3: time course of CSE during observation of grasping actions without previous knowledge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2024-05-01T21:41:38Z</dcterms:modified>
</cp:coreProperties>
</file>