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14D55-0712-45FC-8FA2-2D7FC29E95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6C3AC-3A8E-43FD-857F-758352F20B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magnitude and significance of the place and context effects within PHC, plotted on a subject-by-subject basis. “Place effect” is defined as greater response to places (famous and nonfamous) than to objects (strong and weak context); “context effect” is defined as greater response to strong-context objects than to weak-context objects. Red diamonds indicate that the effect was significant at the individual subject level (P &lt; 0.05); blue diamonds indicate a nonsignificant subjectwise effect. Whereas the place effect was significant in almost every subject, the context effect was only reliable in a minority of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35B4B-B405-4E1B-9BA4-40EF00A6CA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294–303,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magnitude and significance of the place and context effects within PHC, plotted on a subject-by-subject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magnitude and significance of the place and context effects within PHC, plotted on a subject-by-subject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2024-04-26T20:17:39Z</dcterms:modified>
</cp:coreProperties>
</file>