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A7FF4F-B5C9-42A3-A30C-76004C9FEED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02562E-E177-498E-9C1B-6C0B350150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Average normalized duration by signal-to-noise ratio (SNR), group, and condition. Error bars represent standard error. Normalized duration was measured as the time from response onset to response offset divided by the length of the stimulus sentence.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Gerontological Society of America.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2FD1FA-AEA5-46C1-86A7-D59955E0AE1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eronb/gbq0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Gerontol B Psychol Sci Soc Sci</a:t>
            </a:r>
            <a:r>
              <a:rPr lang="en-US" altLang="en-US" sz="1000">
                <a:solidFill>
                  <a:srgbClr val="333333"/>
                </a:solidFill>
              </a:rPr>
              <a:t>, Volume 65B, Issue 5, September 2010, Pages 551–560, </a:t>
            </a:r>
            <a:r>
              <a:rPr lang="en-US" altLang="en-US" sz="1000">
                <a:solidFill>
                  <a:srgbClr val="333333"/>
                </a:solidFill>
                <a:hlinkClick r:id="rId3"/>
              </a:rPr>
              <a:t>https://doi.org/10.1093/geronb/gbq039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Average normalized duration by signal-to-noise ratio (SNR), group, and condition. Error bars represent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Average normalized duration by signal-to-noise ratio (SNR), group, and condition. Error bars represent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2024-04-26T15:50:34Z</dcterms:modified>
</cp:coreProperties>
</file>