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55829-3C51-40DF-8522-5B8F48D88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32265-D9BF-40E0-83AB-230DECB23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FC as a function of difference in preferred frequency within and between hemispheres in individual participants. Data from the 7 individual participants are plotted in the same format as Figure 3C. All 7 individuals clearly show decreasing FC as a function of increasing distance of voxel frequency preference.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38554B-D093-4E6F-91E3-26D366A396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211–224,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FC as a function of difference in preferred frequency within and between hemispheres in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FC as a function of difference in preferred frequency within and between hemispheres in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2024-04-27T02:17:57Z</dcterms:modified>
</cp:coreProperties>
</file>