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CF49B3-F7F2-4E3C-AA9D-6BECF751C6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805039-7CAB-47F1-A0F8-6272E618CD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 plot of the correlations between working memory task performance and relative preservation of the orbital PFC. Greater preservation was associated with (A) more errors on the Self-ordered Pointing Task, (B) worse performance on the two-back condition of the N-back Task and (C) worse performance on the working memory composite.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F021AF-B5A3-4B67-8119-FD6443602E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5.4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5, May 2002, Pages 494–505,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https://doi.org/10.1093/cercor/12.5.494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 </a:t>
            </a:r>
            <a:r>
              <a:rPr lang="en-US" altLang="en-US" b="0"/>
              <a:t>Scatter plot of the correlations between working memory task performance and relative preservation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 Scatter plot of the correlations between working memory task performance and relative preservation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2024-04-26T09:39:49Z</dcterms:modified>
</cp:coreProperties>
</file>