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1530C1-D9E6-41E1-9DD3-7D3C60B31B2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659DD4-9024-4F42-84E6-33654BC98C1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914F63-1F65-4C30-B8CE-02D17646A8F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2024-09-19T08:24:53Z</dcterms:modified>
</cp:coreProperties>
</file>