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CBC15B-B1E5-4E83-AC2F-6E4F3532E8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603A7F-2C09-4636-8002-8B06C9117C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6B0B8C-5C78-41F4-85B3-0F761B9C29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2024-09-20T04:34:47Z</dcterms:modified>
</cp:coreProperties>
</file>