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4B631B-3C15-42E8-B961-ED2966D05E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839E7A-6DDA-4FAE-82BA-AC19948239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DE3FAE-EBED-4BBF-8750-507DEC4C89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2024-05-08T02:32:04Z</dcterms:modified>
</cp:coreProperties>
</file>