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3" r:id="rId20"/>
    <p:sldId id="31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42D0275-80C9-4FBA-8409-A54ECC238DE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ABE24F3-53FD-4BAF-859D-A913EE64726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Desirable diagrams for links. Left: a desirable diagram for $K\cup A$, where $K$ is the unknot. Right: the corresponding 2-periodic diagram for $\widetilde {K}\cup \widetilde {A}$, where $\widetilde {K}$ is the trefoil. $\alpha $s are dashed, $\beta $s are solid, axes thin, dashed and the knots thin, too.
We explain the argument in the case of branched double covers; the case of periodic knots is similar. Given a 1-parameter family of complex structures $j$ on $S^2$ there is an induced 1-parameter family of almost complex structures ${\rm Sym}^n(j)$ on ${\rm Sym}^n(S^2)$. Given a generic choice of $j$ the complex structures ${\rm Sym}^n(j)$ achieve transversality for all moduli spaces of holomorphic disks in $({\rm Sym}^n(S^2{\setminus }({\mathbf {z}}\cup {\mathbf {w}})),T_\alpha \cup T_\beta )$ [26, Proposition 13.5]. Furthermore, the pullback $\widetilde {\jmath }$ of $j$ to $\widetilde {\Sigma }$ induces a one-parameter family of almost complex structures ${\rm Sym}^{2n}(\widetilde {\jmath })$ on ${\rm Sym}^{2n}(\widetilde {\Sigma }{\setminus }(\widetilde {{\mathbf {z}}}\cup \widetilde {{\mathbf {w}}}))$. The same argument which yields [26, Proposition 13.5] implies that, for a generic choice of $j$, ${\rm Sym}^{2n}(\widetilde {\jmath })$ achieves transversality for all homotopy classes of Whitney disks $\phi $ in ${\rm Sym}^{2n}(\widetilde {\Sigma }{\setminus }(\widetilde {{\mathbf {z}}}\cup \widetilde {{\mathbf {w}}}))$ which are not $\tau $-invariant, that is, for which $\phi \neq \tau _*(\phi )$.
Any $\tau $-invariant homotopy class $\phi $ has Maslov index $\mu (\phi )$ even. Thus, as discussed in Point (ET-2) of Section 4, Hypothesis 4.1 is satisfied. So, by Proposition 4.3, the equivariant complex $\widetilde{{\widetilde{{CF}}}}_{{\mathbb Z}/2} (\widetilde {T}_\alpha ,\widetilde {T}_\beta )$ computed with respect to ${\rm Sym}^{2n}(\widetilde {\jmath })$ agrees with the equivariant complex ${\textit {CF}}_{{\mathbb Z}/2}(\widetilde {T}_\alpha ,\widetilde {T}_\beta )$ computed using non-equivariant almost complex structures. As in the proof of Corollary 1.10, ${\textit {CF}}_{{\mathbb Z}/2}(\widetilde {T}_\alpha ,\widetilde {T}_\beta )$ is isomorphic, in turn, to the equivariant Floer homology as defined by Seidel–Smith. □
Proof of Corollary 1.13For the spectral sequences (1.6) and (1.8), this is immediate from Corollary 1.12, the fact that the double cover of a nice Heegaard diagram branched over the basepoints is nice (obvious), and the fact that curve counts in nice diagrams are combinatorial [49]. For Corollary (1.9), curves are allowed to pass over the $z$ basepoint on the axis, and therefore we need the additional fact that in our desirable diagram for $K\cup A$, the $z$ basepoint for $A$ is contained in a bigon, which ensures that in the diagram for $\widetilde {K}\cup \widetilde {A}$, the $z$ basepoint for $\widetilde {A}$ is contained in a rectangle.□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Nice Heegaard diagrams for the $(3,7)$ torus knot. In each case, the left and right edges of the rectangle are the $\beta $-circle(s). To construct a nice Heegaard diagram for the double branched cover $\Sigma (2,3,7)$, cut along the dashed line, take two copies, and then join the two copies along the preimages of the dashed line. (A) The knot $T(3,7)$, drawn with two basepoints on the standard genus one Heegaard diagram of $S^3$. (B) A doubly pointed Heegaard diagram for $T(3,7)$ obtained from the previous diagram by doing a finger move along the knot (drawn with train-tracks). (C) Making the previous diagram nice by doing one more finger move. (D) The same Heegaard diagram, straightened out, and drawn without train-tracks.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Heegaard diagram for $\Sigma (2,3,7)$, viewed as a $(-1)$-surgery of the positive trefoil. The diagram reflects the ${\mathbb Z}/2$ symmetry that comes from viewing $\Sigma (2,3,7)$ as the double branched cover of the Montesinos knot $M(-1;(-2,1),(-3,1),(-7,1))$. (A) A surgery presentation of $\Sigma (2,3,7)$ that exhibits a ${\mathbb Z}/2$ symmetry. (B) Using ${\mathbb Z}/2$-equivariant Kirby moves, it is also the $(-1)$-surgery on the positive trefoil (the portion of the trefoil in the positive octant is emphasized.) (C) The fixed set in the quotient $S^3$ is the Montesinos knot $M(-1;(-2,1),(-3,1),(-7,1))$. (D) A Heegaard diagram for the $(-1)$-surgery of the trefoil, along with the ${\mathbb Z}/2$ symmetry. The small, planar, thick circles are $\alpha $, and the large, non-planar, thin ones are $\beta 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Winding a bridge diagram. Perform $N$ Reidemeister I moves near each endpoint, as shown, by winding the $B$-curve clockwise $N$ full turns. The case $N=2$ is shown.
Suppose that$C_*$is a chain complex over${\mathbb F}_{2}$, with$C_n={\mathbb F}_{2}\langle X_n\rangle $freely generated by a finite set$X_n$, with$X_n=\varnothing $for$|n|$sufficiently large. Suppose further that${\mathbb Z}/2^m$acts on each$X_n$, and that this action induces an action by chain maps on$C_*$; that the action on each$X_n$is semi-free, so$X_n=X_n^\sigma \amalg X_n^{{\rm free}}$where$\sigma $acts freely on$X_n^{{\rm free}}$and fixes$X_n^\sigma $; and that the$X_n^{{\rm free}}$generate a subcomplex$C_*^{{\rm free}}$of$C_*$. In particular, the dual basis to$X_n^\sigma $generates a subcomplex$C^{\ast }_\sigma $of the dual complex$C^{\ast }={\rm Hom}_{{\mathbb F}_{2}}(C_*,{\mathbb F}_{2})$. Let$H(C^{\ast }_\sigma )$denote the homology of$C^{\ast }_\sigma $. Then the localized equivariant cohomology\[ w_2^{-1}H_{{\mathbb Z}/2^m}(C_*) =w_2^{-1}{\rm Ext}_{{\mathbb F}_{2}[{\mathbb Z}/2^m]}(C_*,{\mathbb F}_{2}) \]is isomorphic to$w_2^{-1}H^{\ast }({\mathbb Z}/2^m)\otimes _{{\mathbb F}_{2}} H(C^{\ast }_\sigma )$. In particular, if$m=1$then\[ \alpha^{-1}H_{{\mathbb Z}/2}(C_*) =\alpha^{-1}{\rm Ext}_{{\mathbb F}_{2}[{\mathbb Z}/2]}(C_*,{\mathbb F}_{2}) \]is isomorphic to$\alpha ^{-1}H^{\ast }({\mathbb Z}/2)\otimes _{{\mathbb F}_{2}} H(C^{\ast }_\sigma )={\mathbb F}_{2}[\alpha ,\alpha ^{-1}]\otimes _{{\mathbb F}_{2}} H(C^{\ast }_\sigma )$.
ProofWe can compute the localized equivariant cohomology using the complex (7.19)\begin{equation} \cdots \xrightarrow {(1+\sigma)^{2^m-1}} C^{\ast} \xrightarrow {1+\sigma}C^{\ast} \xrightarrow {(1+\sigma)^{2^m-1}} C^{\ast} \xrightarrow {1+\sigma} C^{\ast} \xrightarrow {(1+\sigma)^{2^m-1}} \cdots \end{equation} where $C^{\ast }$ denotes the dual complex, over ${\mathbb F}_{2}$, to $C_*$.
Inclusion of $C^{\ast }_\sigma $ gives a map $\iota $ of bicomplexes from (7.20)\begin{equation} \cdots \xrightarrow {0} C^{\ast}_\sigma \xrightarrow {0} C^{\ast}_\sigma \xrightarrow {0} C^{\ast}_\sigma \xrightarrow {0} C^{\ast}_\sigma \xrightarrow {0}\cdots \end{equation} to (7.19). If we filter both bicomplexes (7.19) and (7.20) by the degree $*$ at each vertex then $\iota $ induces an isomorphism on the $E^1$-page of the resulting spectral sequences. Hence, by spectral sequence comparison [35, Corollary 3.15], the map $\iota $ is a quasi-isomorphism between the complexes (7.19) and (7.20). The result follows. □
Proof of Theorem 7.16The special case for $m=1$ is immediate from Seidel–Smith's localization theorem [54, Theorem 20]. For the general case, since there are no non-trivial disks contained in the fixed set of $\sigma $, we can achieve transversality using a ${\mathbb Z}/2^m$-equivariant almost complex structure $J$ (compare Section 4). Hence, by Proposition 4.5, we may compute the equivariant symplectic Khovanov cohomology using ${\textit {CF}}({\mathcal {K}}'_A,{\mathcal {K}}_B;J)$ as the chain complex over ${\mathbb F}_{2}[{\mathbb Z}/2^m]$. By Lemma 7.17, we can arrange that the ${\mathbb Z}/2^m$-fixed generators span a subcomplex of ${\textit {CF}}^{\ast }({\mathcal {K}}'_A,{\mathcal {K}}_B;J)$. Then, via Proposition 7.7, the hypotheses of Lemma 7.18 are satisfied. There are exactly $2^{|L|}$${\mathbb Z}/2^m$-fixed generators, all in the same homological grading, so by Lemma 7.18 the localized equivariant Floer cohomology is a direct sum of $2^{|L|}$ copies of $w_2^{-1}H^{\ast }({\mathbb Z}/2^m)$, as desired. □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Moves for bridge diagrams. (a) A bridge diagram. The $A_i$ are dashed and the $B_i$ are solid. (b) The result of an isotopy of the $B_i$. (c) The result of a handleslide (or passing move). (d) The result of a stabilization.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Stabilization invariance for symplectic Khovanov homology. In all cases, only the stabilization region is shown; the rest of the knot is to the left.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surface $i^{-1}(D)\cap \{u=0\}$. This is the branched double cover of $D$ along the points $p_{2n+1}$ and $p_{2n+2}$. The circles labeled $A$ are connected by a handle; the branch points are at the intersections of the $\Sigma _{A'_{n+1}}\cap \mathcal {H}$ (dashed) and $(\Sigma _{B'_n}^E\cup \Sigma _{B'_{n+1}}^E)\cap \mathcal {H}$ (solid).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Equivariant handleslide invariance. Top: Up to diffeomorphism of ${\mathbb C}$, the arcs $A$ and $\widetilde {A}$ in the proof of handleslide invariance are as shown. Bottom: the branched double covers of the pieces at the top, branched along the $p_i$. The small gray circles indicate the two non-compact regions.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triple diagram for a handleslide. (a) Part of the triple $(A,A',A'')$. $A$ is dashed, $A'$ is dotted, and $A''$ is solid. The $\Theta $s denote $\Theta _{A,A'}$ or $\Theta _{A,A''}$. (b) Orientation convention for triangle maps.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Stabilizing when the basepoint is on a one-bridge unknot. The case of the Hopf link is shown, but the un-marked components could, of course, be more complicated. The key features are that the marked component is a one-bridge unknot and the point $p_{2n-1}$, which is drawn as a large black dot, is adjacent to the non-compact region in ${\mathbb C}$. The basepoint $p_{2n}$ is drawn as a large white dot in both pictures.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Stabilizations of type 0–1–2–3. Left: a stabilization replacing a $z$ basepoint by a $(z,w,z)$ triple. Right: the branched double cover of this stabilization.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(6.5)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Stabilization and a skein sequence for the branched double cover. (A) A piece of a bridge diagram: $A_i$ is dashed and $B_i$ is solid. The double cover of this diagram is $\mathcal {H}$. (B) A stabilization of the bridge diagram: the double cover of this diagram is $\mathcal {H}_1$. (C) The disjoint union of the bridge diagram with an unknot. The double cover of this diagram is $\mathcal {H}_0$. (D) A Reidemeister I move applied to the stabilization. The double cover of this diagram is $\mathcal {H}'$. Diagrams (B) and (C) are obtained from (D) by unoriented skein moves.
Note that: The diagram $\mathcal {H}_0$ represents $\Sigma (L)\#(S^2\times S^1)$; the diagrams $\mathcal {H}$, $\mathcal {H}'$, and $\mathcal {H}_1$ all represent $\Sigma (L)$. 
There are obvious, ${\mathbb Z}/2$-equivariant isomorphisms \[ \widehat{\textit{CF}}(\mathcal{H}_0)\cong \widehat{\textit{CF}}(\mathcal{H})\otimes\widehat{\textit{CF}}(S^2\times S^1) \cong \widehat{\textit{CF}}(\mathcal{H})\otimes {\mathbb F}_{2}\langle \Theta_{\textit{top}},\Theta_{\textit{bot}}\rangle \]  where the $\Theta _{\textit {top}}$ (respectively, $\Theta _{\textit {bot}}$) is the top-graded (respectively, bottom-graded) generator of $\widehat {\textit {HF}}(S^2\times S^1)$. (In particular, the $H_1/\textit {tors}$-action on $\widehat {\textit {HF}}(S^2\times S^1)$ sends $\Theta _{\textit {top}}$ to $\Theta _{\textit {bot}}$ and sends $\Theta _{\textit {bot}}$ to 0.) 
We already know that the quasi-isomorphism type of $\widehat {\textit {CF}}$ over ${\mathbb F}_{2}$ is an invariant of $\Sigma (L)$; we are trying to prove that these maps respect the ${\mathbb F}_{2}[{\mathbb Z}/2]$-module structure. Non-equivariant invariance implies that the long exact sequence (6.5) splits as \[ 0\longrightarrow \widehat{\textit{HF}}(\mathcal{H}')\longrightarrow\widehat{\textit{HF}}(\mathcal{H}_0)\longrightarrow \widehat{\textit{HF}}(\mathcal{H}_1)\longrightarrow 0. \] 
The map $g$ sends the kernel of the $H_1(S^2\times S^1)$-action to 0, and $\widehat {\textit {HF}}(\mathcal {H})\otimes {\mathbb F}_{2}\langle \Theta _{\textit {top}}\rangle $ isomorphically to $\widehat {\textit {HF}}(\mathcal {H}_1)$. 
The map $g$ is given by counting holomorphic triangles, and hence respects the ${\mathbb F}_{2}[{\mathbb Z}/2]$-module structure. Thus, the composition \[\widehat{\textit{CF}}(\mathcal{H})\longrightarrow \widehat{\textit{CF}}(\mathcal{H}_0)\longrightarrow \widehat{\textit{CF}}(\mathcal{H}_1), \] where the first map sends $\widehat {\textit {CF}}(\mathcal {H})$ to $\widehat {\textit {CF}}(\mathcal {H})\otimes {\mathbb F}_{2}\langle \Theta _{\textit {top}}\rangle $, is an ${\mathbb F}_{2}[{\mathbb Z}/2]$-equivariant quasi-isomorphism. □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saddle cobordism. Left: the cobordism itself. Right: the perturbations used in the triple diagram for the triangle map.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Strong equivalence to a subordinate diagram. Left: part of the bridge triple diagram where a saddle occurs. Center: the branched double cover of this diagram. Right: after performing handleslides according to the two small arrows in the center diagram, the resulting diagram is subordinate to a link.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Fixed generators and orientations. The distinguished arcs on the based component are thin. Both choices of generators, corresponding to the two orientations of the unmarked component, are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Orientations and cobordisms. Left: a quite twisty diagram for an unknot component. Center: an even more twisty unknot. Right: orientations and generators for an oriented saddle.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bridge diagram for the connected sum.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model for $HF^-$ spectral sequence. This is a sample $E_1$-page for the spectral sequence associated to the filtration of $\textit {HF}_{{\mathbb Z}/2}(\Sigma (K),{\mathfrak s}_0)$ by the $\theta $-power. In each filtration level we have a copy of $\textit {HF}^{-,*}(\Sigma (K), {\mathfrak s}_0)$; the vertical axis is the homological grading in this complex. Curved vertical arrows denote the action of $U$; horizontal arrows show a possible non-trivial $d_1$ differential. The dashed arrow is a possible $d_2$ differential on the next page of the spectral sequence.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London Mathematical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463176-D675-4F91-95F8-256223F5DCAF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112/jtopol/jtw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Desirable diagrams for links. Left: a desirable diagram for $K\cup A$, where $K$ is the unknot. Right: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974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10. </a:t>
            </a:r>
            <a:r>
              <a:rPr lang="en-US" altLang="en-US" b="0"/>
              <a:t>Nice Heegaard diagrams for the $(3,7)$ torus knot. In each case, the left and right edges of the rectangle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346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11. </a:t>
            </a:r>
            <a:r>
              <a:rPr lang="en-US" altLang="en-US" b="0"/>
              <a:t>A Heegaard diagram for $\Sigma (2,3,7)$, viewed as a $(-1)$-surgery of the positive trefoil. The diagram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135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12. </a:t>
            </a:r>
            <a:r>
              <a:rPr lang="en-US" altLang="en-US" b="0"/>
              <a:t>Winding a bridge diagram. Perform $N$ Reidemeister I moves near each endpoint, as shown, by winding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6102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13. </a:t>
            </a:r>
            <a:r>
              <a:rPr lang="en-US" altLang="en-US" b="0"/>
              <a:t>Moves for bridge diagrams. (a) A bridge diagram. The $A_i$ are dashed and the $B_i$ are solid. (b) The result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109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14. </a:t>
            </a:r>
            <a:r>
              <a:rPr lang="en-US" altLang="en-US" b="0"/>
              <a:t>Stabilization invariance for symplectic Khovanov homology. In all cases, only the stabilization region 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89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15. </a:t>
            </a:r>
            <a:r>
              <a:rPr lang="en-US" altLang="en-US" b="0"/>
              <a:t>The surface $i^{-1}(D)\cap \{u=0\}$. This is the branched double cover of $D$ along the points $p_{2n+1}$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560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16. </a:t>
            </a:r>
            <a:r>
              <a:rPr lang="en-US" altLang="en-US" b="0"/>
              <a:t>Equivariant handleslide invariance. Top: Up to diffeomorphism of ${\mathbb C}$, the arcs $A$ and $\widetilde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0" y="1371600"/>
            <a:ext cx="51974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17. </a:t>
            </a:r>
            <a:r>
              <a:rPr lang="en-US" altLang="en-US" b="0"/>
              <a:t>A triple diagram for a handleslide. (a) Part of the triple $(A,A',A'')$. $A$ is dashed, $A'$ is dotted,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817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18. </a:t>
            </a:r>
            <a:r>
              <a:rPr lang="en-US" altLang="en-US" b="0"/>
              <a:t>Stabilizing when the basepoint is on a one-bridge unknot. The case of the Hopf link is shown, but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0229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Stabilizations of type 0–1–2–3. Left: a stabilization replacing a $z$ basepoint by a $(z,w,z)$ triple. Right: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628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(6.5) </a:t>
            </a:r>
            <a:r>
              <a:rPr lang="en-US" altLang="en-US" b="0"/>
              <a:t>Stabilization and a skein sequence for the branched double cover. (A) A piece of a bridge diagram: $A_i$ 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8994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A saddle cobordism. Left: the cobordism itself. Right: the perturbations used in the triple diagram for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5089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Strong equivalence to a subordinate diagram. Left: part of the bridge triple diagram where a saddle occurs.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6334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Fixed generators and orientations. The distinguished arcs on the based component are thin. Both choices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865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7. </a:t>
            </a:r>
            <a:r>
              <a:rPr lang="en-US" altLang="en-US" b="0"/>
              <a:t>Orientations and cobordisms. Left: a quite twisty diagram for an unknot component. Center: an even more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2702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8. </a:t>
            </a:r>
            <a:r>
              <a:rPr lang="en-US" altLang="en-US" b="0"/>
              <a:t>A bridge diagram for the connected sum.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9627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Topology</a:t>
            </a:r>
            <a:r>
              <a:rPr lang="en-US" altLang="en-US" sz="1000">
                <a:solidFill>
                  <a:srgbClr val="333333"/>
                </a:solidFill>
              </a:rPr>
              <a:t>, Volume 9, Issue 4, December 2016, Pages 1153–1236,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https://doi.org/10.1112/jtopol/jtw022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9. </a:t>
            </a:r>
            <a:r>
              <a:rPr lang="en-US" altLang="en-US" b="0"/>
              <a:t>A model for $HF^-$ spectral sequence. This is a sample $E_1$-page for the spectral sequence associated to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3801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54</Paragraphs>
  <Slides>18</Slides>
  <Notes>18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13_Office Theme</vt:lpstr>
      <vt:lpstr>Fig. 1. Desirable diagrams for links. Left: a desirable diagram for $K\cup A$, where $K$ is the unknot. Right: the ...</vt:lpstr>
      <vt:lpstr>Fig. 2. Stabilizations of type 0–1–2–3. Left: a stabilization replacing a $z$ basepoint by a $(z,w,z)$ triple. Right: ...</vt:lpstr>
      <vt:lpstr>(6.5) Stabilization and a skein sequence for the branched double cover. (A) A piece of a bridge diagram: $A_i$ is ...</vt:lpstr>
      <vt:lpstr>Fig. 4. A saddle cobordism. Left: the cobordism itself. Right: the perturbations used in the triple diagram for the ...</vt:lpstr>
      <vt:lpstr>Fig. 5. Strong equivalence to a subordinate diagram. Left: part of the bridge triple diagram where a saddle occurs. ...</vt:lpstr>
      <vt:lpstr>Fig. 6. Fixed generators and orientations. The distinguished arcs on the based component are thin. Both choices of ...</vt:lpstr>
      <vt:lpstr>Fig. 7. Orientations and cobordisms. Left: a quite twisty diagram for an unknot component. Center: an even more ...</vt:lpstr>
      <vt:lpstr>Fig. 8. A bridge diagram for the connected sum.
</vt:lpstr>
      <vt:lpstr>Fig. 9. A model for $HF^-$ spectral sequence. This is a sample $E_1$-page for the spectral sequence associated to the ...</vt:lpstr>
      <vt:lpstr>Fig. 10. Nice Heegaard diagrams for the $(3,7)$ torus knot. In each case, the left and right edges of the rectangle ...</vt:lpstr>
      <vt:lpstr>Fig. 11. A Heegaard diagram for $\Sigma (2,3,7)$, viewed as a $(-1)$-surgery of the positive trefoil. The diagram ...</vt:lpstr>
      <vt:lpstr>Fig. 12. Winding a bridge diagram. Perform $N$ Reidemeister I moves near each endpoint, as shown, by winding the ...</vt:lpstr>
      <vt:lpstr>Fig. 13. Moves for bridge diagrams. (a) A bridge diagram. The $A_i$ are dashed and the $B_i$ are solid. (b) The result ...</vt:lpstr>
      <vt:lpstr>Fig. 14. Stabilization invariance for symplectic Khovanov homology. In all cases, only the stabilization region is ...</vt:lpstr>
      <vt:lpstr>Fig. 15. The surface $i^{-1}(D)\cap \{u=0\}$. This is the branched double cover of $D$ along the points $p_{2n+1}$ and ...</vt:lpstr>
      <vt:lpstr>Fig. 16. Equivariant handleslide invariance. Top: Up to diffeomorphism of ${\mathbb C}$, the arcs $A$ and $\widetilde ...</vt:lpstr>
      <vt:lpstr>Fig. 17. A triple diagram for a handleslide. (a) Part of the triple $(A,A',A'')$. $A$ is dashed, $A'$ is dotted, and ...</vt:lpstr>
      <vt:lpstr>Fig. 18. Stabilizing when the basepoint is on a one-bridge unknot. The case of the Hopf link is shown, but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2024-04-27T05:16:14Z</dcterms:modified>
</cp:coreProperties>
</file>